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CCA20E-D8E3-494F-9A6A-E0E7C02C4305}" type="datetimeFigureOut">
              <a:rPr lang="en-US" smtClean="0"/>
              <a:t>21-May-20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1D2EA-DB0B-4893-B763-C1951D223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7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A400BC-9500-4EEC-97F2-7C03D96C3081}" type="datetime1">
              <a:rPr lang="en-US" smtClean="0"/>
              <a:t>21-May-20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 5. разред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C0156E-E99B-45B1-887E-F945730F18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7081B3-1F34-43F0-84F6-B33496FD3E24}" type="datetime1">
              <a:rPr lang="en-US" smtClean="0"/>
              <a:t>21-May-20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 5. 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C0156E-E99B-45B1-887E-F945730F1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4ED55B-D1FC-4865-98BC-359D45AE72FC}" type="datetime1">
              <a:rPr lang="en-US" smtClean="0"/>
              <a:t>21-May-20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 5. 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C0156E-E99B-45B1-887E-F945730F1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3A9398-FDF5-41B9-A6EB-9A88B4D55CE4}" type="datetime1">
              <a:rPr lang="en-US" smtClean="0"/>
              <a:t>21-May-20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 5. 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C0156E-E99B-45B1-887E-F945730F1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DAB634-D8FA-4115-A41E-8625351E2CB6}" type="datetime1">
              <a:rPr lang="en-US" smtClean="0"/>
              <a:t>21-May-20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 5. 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C0156E-E99B-45B1-887E-F945730F18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FFD23B-5979-429A-B276-20681C36817E}" type="datetime1">
              <a:rPr lang="en-US" smtClean="0"/>
              <a:t>21-May-20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 5. разред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C0156E-E99B-45B1-887E-F945730F1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6B0366-9FB7-4FE7-88CA-8A28D8449F16}" type="datetime1">
              <a:rPr lang="en-US" smtClean="0"/>
              <a:t>21-May-20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 5. разред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C0156E-E99B-45B1-887E-F945730F1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F7A422-846C-4CAF-B0D8-33FDDE1AD1C4}" type="datetime1">
              <a:rPr lang="en-US" smtClean="0"/>
              <a:t>21-May-20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 5. разред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C0156E-E99B-45B1-887E-F945730F1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937A9B-658D-456A-BA39-D1963D7AEF52}" type="datetime1">
              <a:rPr lang="en-US" smtClean="0"/>
              <a:t>21-May-20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 5. разред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C0156E-E99B-45B1-887E-F945730F18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2B2251-411C-441C-8894-7301B94C2464}" type="datetime1">
              <a:rPr lang="en-US" smtClean="0"/>
              <a:t>21-May-20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 5. разред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C0156E-E99B-45B1-887E-F945730F1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D259EF-7653-4F85-A268-0FB355C26434}" type="datetime1">
              <a:rPr lang="en-US" smtClean="0"/>
              <a:t>21-May-20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 5. разред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C0156E-E99B-45B1-887E-F945730F18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CA515F9-8BC3-43F8-83A5-0B361C8BE589}" type="datetime1">
              <a:rPr lang="en-US" smtClean="0"/>
              <a:t>21-May-20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sr-Cyrl-RS" smtClean="0"/>
              <a:t>МАТЕМАТИКА 5. разред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AC0156E-E99B-45B1-887E-F945730F18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0226" y="4226928"/>
            <a:ext cx="3657600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RS" dirty="0" smtClean="0">
                <a:solidFill>
                  <a:schemeClr val="tx2"/>
                </a:solidFill>
              </a:rPr>
              <a:t>23</a:t>
            </a:r>
            <a:r>
              <a:rPr lang="sr-Latn-RS" dirty="0" smtClean="0">
                <a:solidFill>
                  <a:schemeClr val="tx2"/>
                </a:solidFill>
              </a:rPr>
              <a:t>.</a:t>
            </a:r>
            <a:r>
              <a:rPr lang="sr-Cyrl-RS" dirty="0" smtClean="0">
                <a:solidFill>
                  <a:schemeClr val="tx2"/>
                </a:solidFill>
              </a:rPr>
              <a:t>05.2020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Plus 4"/>
          <p:cNvSpPr/>
          <p:nvPr/>
        </p:nvSpPr>
        <p:spPr>
          <a:xfrm>
            <a:off x="1928794" y="1071546"/>
            <a:ext cx="571504" cy="642942"/>
          </a:xfrm>
          <a:prstGeom prst="mathPl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inus 5"/>
          <p:cNvSpPr/>
          <p:nvPr/>
        </p:nvSpPr>
        <p:spPr>
          <a:xfrm>
            <a:off x="6072198" y="214290"/>
            <a:ext cx="928694" cy="714380"/>
          </a:xfrm>
          <a:prstGeom prst="mathMinu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ivision 7"/>
          <p:cNvSpPr/>
          <p:nvPr/>
        </p:nvSpPr>
        <p:spPr>
          <a:xfrm>
            <a:off x="4429124" y="5857892"/>
            <a:ext cx="857256" cy="571504"/>
          </a:xfrm>
          <a:prstGeom prst="mathDivid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qual 8"/>
          <p:cNvSpPr/>
          <p:nvPr/>
        </p:nvSpPr>
        <p:spPr>
          <a:xfrm>
            <a:off x="7929586" y="5429264"/>
            <a:ext cx="857256" cy="785818"/>
          </a:xfrm>
          <a:prstGeom prst="mathEqua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Not Equal 9"/>
          <p:cNvSpPr/>
          <p:nvPr/>
        </p:nvSpPr>
        <p:spPr>
          <a:xfrm>
            <a:off x="1357290" y="3214686"/>
            <a:ext cx="1285884" cy="642942"/>
          </a:xfrm>
          <a:prstGeom prst="mathNotEqua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0156E-E99B-45B1-887E-F945730F18F2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92" y="2171230"/>
            <a:ext cx="5718079" cy="1106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rgbClr val="92D050"/>
            </a:solidFill>
            <a:miter lim="800000"/>
            <a:headEnd/>
            <a:tailEnd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loud 2"/>
          <p:cNvSpPr/>
          <p:nvPr/>
        </p:nvSpPr>
        <p:spPr>
          <a:xfrm>
            <a:off x="3628122" y="614346"/>
            <a:ext cx="1368152" cy="914400"/>
          </a:xfrm>
          <a:prstGeom prst="cloud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Or 11"/>
          <p:cNvSpPr/>
          <p:nvPr/>
        </p:nvSpPr>
        <p:spPr>
          <a:xfrm>
            <a:off x="7740352" y="3812455"/>
            <a:ext cx="1046490" cy="828947"/>
          </a:xfrm>
          <a:prstGeom prst="flowChar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Summing Junction 12"/>
          <p:cNvSpPr/>
          <p:nvPr/>
        </p:nvSpPr>
        <p:spPr>
          <a:xfrm>
            <a:off x="1720679" y="4529386"/>
            <a:ext cx="1023502" cy="1064160"/>
          </a:xfrm>
          <a:prstGeom prst="flowChartSummingJuncti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5. разред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891335"/>
      </p:ext>
    </p:extLst>
  </p:cSld>
  <p:clrMapOvr>
    <a:masterClrMapping/>
  </p:clrMapOvr>
  <p:transition spd="slow" advTm="1000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0"/>
            <a:ext cx="7866888" cy="6705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sz="2400" dirty="0" smtClean="0"/>
              <a:t>Задатке</a:t>
            </a:r>
            <a:r>
              <a:rPr lang="sr-Cyrl-RS" sz="2400" dirty="0" smtClean="0"/>
              <a:t> </a:t>
            </a:r>
            <a:r>
              <a:rPr lang="sr-Cyrl-RS" sz="2400" dirty="0" smtClean="0"/>
              <a:t>које сте добили провежбајте, </a:t>
            </a:r>
            <a:r>
              <a:rPr lang="sr-Cyrl-RS" sz="2400" dirty="0" smtClean="0"/>
              <a:t>не шаљете као домаћи задатак.</a:t>
            </a:r>
            <a:endParaRPr lang="sr-Latn-RS" sz="2400" dirty="0" smtClean="0"/>
          </a:p>
          <a:p>
            <a:pPr>
              <a:buNone/>
            </a:pPr>
            <a:endParaRPr lang="sr-Cyrl-RS" dirty="0"/>
          </a:p>
          <a:p>
            <a:r>
              <a:rPr lang="sr-Cyrl-RS" sz="2400" dirty="0"/>
              <a:t>Велики поздрав од ваших наставница, будите добри и чувајте се! </a:t>
            </a:r>
          </a:p>
          <a:p>
            <a:pPr marL="82296" indent="0">
              <a:buNone/>
            </a:pPr>
            <a:r>
              <a:rPr lang="sr-Cyrl-RS" sz="2400" dirty="0" smtClean="0"/>
              <a:t>                                                                              Марија и Јована  </a:t>
            </a:r>
            <a:endParaRPr lang="en-US" sz="2400" dirty="0" smtClean="0"/>
          </a:p>
          <a:p>
            <a:pPr marL="82296" indent="0">
              <a:buNone/>
            </a:pPr>
            <a:r>
              <a:rPr lang="sr-Cyrl-RS" sz="2400" dirty="0" smtClean="0"/>
              <a:t>             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22613">
            <a:off x="2237103" y="3981443"/>
            <a:ext cx="2761074" cy="239512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1279">
            <a:off x="5758312" y="4410497"/>
            <a:ext cx="2686050" cy="17049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0156E-E99B-45B1-887E-F945730F18F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Heart 6"/>
          <p:cNvSpPr/>
          <p:nvPr/>
        </p:nvSpPr>
        <p:spPr>
          <a:xfrm rot="20630433">
            <a:off x="6952229" y="2912645"/>
            <a:ext cx="500066" cy="500066"/>
          </a:xfrm>
          <a:prstGeom prst="hear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5. разред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3569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0156E-E99B-45B1-887E-F945730F18F2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8640"/>
            <a:ext cx="6209002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9142" y="3140968"/>
            <a:ext cx="4392488" cy="3143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189444"/>
            <a:ext cx="4814552" cy="1613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rgbClr val="92D050"/>
            </a:solidFill>
            <a:miter lim="800000"/>
            <a:headEnd/>
            <a:tailEnd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5. разред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44711"/>
      </p:ext>
    </p:extLst>
  </p:cSld>
  <p:clrMapOvr>
    <a:masterClrMapping/>
  </p:clrMapOvr>
  <p:transition spd="slow" advTm="10000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0156E-E99B-45B1-887E-F945730F18F2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462" y="400690"/>
            <a:ext cx="5928810" cy="3140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002" y="3392996"/>
            <a:ext cx="4909754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-11593" y="3541658"/>
            <a:ext cx="1810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1. Задатак:</a:t>
            </a:r>
            <a:endParaRPr lang="en-US" b="1" dirty="0"/>
          </a:p>
        </p:txBody>
      </p:sp>
      <p:sp>
        <p:nvSpPr>
          <p:cNvPr id="6" name="Right Arrow 5"/>
          <p:cNvSpPr/>
          <p:nvPr/>
        </p:nvSpPr>
        <p:spPr>
          <a:xfrm>
            <a:off x="7020272" y="5157192"/>
            <a:ext cx="1944216" cy="64807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5. разред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03935"/>
      </p:ext>
    </p:extLst>
  </p:cSld>
  <p:clrMapOvr>
    <a:masterClrMapping/>
  </p:clrMapOvr>
  <p:transition spd="slow" advTm="10000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7074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0156E-E99B-45B1-887E-F945730F18F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1" name="Chevron 10"/>
          <p:cNvSpPr/>
          <p:nvPr/>
        </p:nvSpPr>
        <p:spPr>
          <a:xfrm>
            <a:off x="4857752" y="5715016"/>
            <a:ext cx="500066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5572132" y="5715016"/>
            <a:ext cx="500066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6286512" y="5715016"/>
            <a:ext cx="500066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7170869" y="5715016"/>
            <a:ext cx="500066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hevron 14"/>
          <p:cNvSpPr/>
          <p:nvPr/>
        </p:nvSpPr>
        <p:spPr>
          <a:xfrm>
            <a:off x="7786710" y="5715016"/>
            <a:ext cx="500066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17" y="116632"/>
            <a:ext cx="6219825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5. разред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159075"/>
      </p:ext>
    </p:extLst>
  </p:cSld>
  <p:clrMapOvr>
    <a:masterClrMapping/>
  </p:clrMapOvr>
  <p:transition spd="slow" advTm="10000"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0156E-E99B-45B1-887E-F945730F18F2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-18739"/>
            <a:ext cx="60198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4019861"/>
            <a:ext cx="6238875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05273" y="3501008"/>
            <a:ext cx="1810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sr-Cyrl-RS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Задатак:</a:t>
            </a:r>
            <a:endParaRPr lang="en-US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5. разред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979130"/>
      </p:ext>
    </p:extLst>
  </p:cSld>
  <p:clrMapOvr>
    <a:masterClrMapping/>
  </p:clrMapOvr>
  <p:transition spd="slow" advTm="10000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0156E-E99B-45B1-887E-F945730F18F2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6" y="0"/>
            <a:ext cx="6124575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899592" y="5597918"/>
            <a:ext cx="1080120" cy="36004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5364088" y="6047467"/>
            <a:ext cx="1080120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3851920" y="5963582"/>
            <a:ext cx="1080120" cy="36004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2403395" y="5826959"/>
            <a:ext cx="1080120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5. разред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27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0156E-E99B-45B1-887E-F945730F18F2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6105525" cy="526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899592" y="5597918"/>
            <a:ext cx="1080120" cy="36004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3635896" y="5597918"/>
            <a:ext cx="1080120" cy="36004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2266356" y="5597918"/>
            <a:ext cx="1080120" cy="36004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5. разред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9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0156E-E99B-45B1-887E-F945730F18F2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7997"/>
            <a:ext cx="6181725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783643"/>
            <a:ext cx="390525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Curved Connector 6"/>
          <p:cNvCxnSpPr/>
          <p:nvPr/>
        </p:nvCxnSpPr>
        <p:spPr>
          <a:xfrm>
            <a:off x="5940152" y="4437113"/>
            <a:ext cx="2592288" cy="1512169"/>
          </a:xfrm>
          <a:prstGeom prst="curvedConnector3">
            <a:avLst>
              <a:gd name="adj1" fmla="val 29705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5. разред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0156E-E99B-45B1-887E-F945730F18F2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24744"/>
            <a:ext cx="6153150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59632" y="332656"/>
            <a:ext cx="1810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Задатак: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1763688" y="4149080"/>
            <a:ext cx="864096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4329450" y="4941168"/>
            <a:ext cx="864096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3051265" y="4653136"/>
            <a:ext cx="864096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5. разред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1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176</TotalTime>
  <Words>94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Jедначине у вези са сабирањем и одузимањем разломака у децималном запису</dc:title>
  <dc:creator>Admin</dc:creator>
  <cp:lastModifiedBy>Admin</cp:lastModifiedBy>
  <cp:revision>19</cp:revision>
  <dcterms:created xsi:type="dcterms:W3CDTF">2020-03-24T20:24:34Z</dcterms:created>
  <dcterms:modified xsi:type="dcterms:W3CDTF">2020-05-21T18:27:30Z</dcterms:modified>
</cp:coreProperties>
</file>